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2" r:id="rId4"/>
    <p:sldId id="257" r:id="rId5"/>
    <p:sldId id="258" r:id="rId6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620688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WRITE FOR RIGHTS 2018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640" y="467208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>
                <a:latin typeface="Amnesty Trade Gothic" panose="020B0503040303020004" pitchFamily="34" charset="-18"/>
              </a:rPr>
              <a:t>PAVITRI MANJHI, </a:t>
            </a:r>
            <a:r>
              <a:rPr lang="sl-SI" sz="2800" b="1" dirty="0" smtClean="0">
                <a:latin typeface="Amnesty Trade Gothic" panose="020B0503040303020004" pitchFamily="34" charset="-18"/>
              </a:rPr>
              <a:t>INDIA</a:t>
            </a:r>
            <a:endParaRPr lang="sl-SI" sz="2800" dirty="0">
              <a:latin typeface="Amnesty Trade Gothic" panose="020B0503040303020004" pitchFamily="34" charset="-18"/>
            </a:endParaRPr>
          </a:p>
          <a:p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algn="ctr"/>
            <a:r>
              <a:rPr lang="sl-SI" b="1" dirty="0"/>
              <a:t>PAVITRI MANJHI, </a:t>
            </a:r>
            <a:r>
              <a:rPr lang="sl-SI" b="1" dirty="0" smtClean="0"/>
              <a:t>INDIA 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884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en-US" dirty="0">
                <a:latin typeface="Amnesty Trade Gothic" panose="020B0503040303020004" pitchFamily="34" charset="-18"/>
              </a:rPr>
              <a:t>“Our lives are dependent on our land and forest and we will fight for our rights.” </a:t>
            </a:r>
            <a:endParaRPr lang="sl-SI" i="1" dirty="0">
              <a:latin typeface="Amnesty Trade Gothic" panose="020B0503040303020004" pitchFamily="34" charset="-18"/>
            </a:endParaRPr>
          </a:p>
          <a:p>
            <a:endParaRPr lang="sl-SI" i="1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562720"/>
            <a:ext cx="2880320" cy="36589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7916"/>
            <a:ext cx="1183379" cy="15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err="1" smtClean="0">
                <a:latin typeface="Amnesty Trade Gothic" panose="020B0503040303020004" pitchFamily="34" charset="-18"/>
              </a:rPr>
              <a:t>What</a:t>
            </a:r>
            <a:r>
              <a:rPr lang="sl-SI" b="1" dirty="0" smtClean="0">
                <a:latin typeface="Amnesty Trade Gothic" panose="020B0503040303020004" pitchFamily="34" charset="-18"/>
              </a:rPr>
              <a:t> is it </a:t>
            </a:r>
            <a:r>
              <a:rPr lang="sl-SI" b="1" dirty="0" err="1" smtClean="0">
                <a:latin typeface="Amnesty Trade Gothic" panose="020B0503040303020004" pitchFamily="34" charset="-18"/>
              </a:rPr>
              <a:t>about</a:t>
            </a:r>
            <a:r>
              <a:rPr lang="sl-SI" b="1" dirty="0" smtClean="0">
                <a:latin typeface="Amnesty Trade Gothic" panose="020B0503040303020004" pitchFamily="34" charset="-18"/>
              </a:rPr>
              <a:t>?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55576" y="2060848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mnesty Trade Gothic" panose="020B0503040303020004" pitchFamily="34" charset="-18"/>
              </a:rPr>
              <a:t>In </a:t>
            </a:r>
            <a:r>
              <a:rPr lang="en-US" sz="1600" dirty="0" err="1">
                <a:latin typeface="Amnesty Trade Gothic" panose="020B0503040303020004" pitchFamily="34" charset="-18"/>
              </a:rPr>
              <a:t>Raigarh</a:t>
            </a:r>
            <a:r>
              <a:rPr lang="en-US" sz="1600" dirty="0">
                <a:latin typeface="Amnesty Trade Gothic" panose="020B0503040303020004" pitchFamily="34" charset="-18"/>
              </a:rPr>
              <a:t> district of Chhattisgarh, Adivasi communities have been fighting for years against what they say is the illegal takeover of their land – through coercion, fraud and misinformation – by private companies. </a:t>
            </a:r>
          </a:p>
          <a:p>
            <a:endParaRPr lang="sl-SI" sz="1600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mnesty Trade Gothic" panose="020B0503040303020004" pitchFamily="34" charset="-18"/>
              </a:rPr>
              <a:t>Approximately 100 civil cases were filed, under </a:t>
            </a:r>
            <a:r>
              <a:rPr lang="en-US" sz="1600" dirty="0" err="1">
                <a:latin typeface="Amnesty Trade Gothic" panose="020B0503040303020004" pitchFamily="34" charset="-18"/>
              </a:rPr>
              <a:t>Pavitri’s</a:t>
            </a:r>
            <a:r>
              <a:rPr lang="en-US" sz="1600" dirty="0">
                <a:latin typeface="Amnesty Trade Gothic" panose="020B0503040303020004" pitchFamily="34" charset="-18"/>
              </a:rPr>
              <a:t> leadership, before the local authority of the Sub Divisional Magistrate of </a:t>
            </a:r>
            <a:r>
              <a:rPr lang="en-US" sz="1600" dirty="0" err="1">
                <a:latin typeface="Amnesty Trade Gothic" panose="020B0503040303020004" pitchFamily="34" charset="-18"/>
              </a:rPr>
              <a:t>Gharghoda</a:t>
            </a:r>
            <a:r>
              <a:rPr lang="en-US" sz="1600" dirty="0">
                <a:latin typeface="Amnesty Trade Gothic" panose="020B0503040303020004" pitchFamily="34" charset="-18"/>
              </a:rPr>
              <a:t> village, against </a:t>
            </a:r>
            <a:r>
              <a:rPr lang="sl-SI" sz="1600" dirty="0" err="1" smtClean="0">
                <a:latin typeface="Amnesty Trade Gothic" panose="020B0503040303020004" pitchFamily="34" charset="-18"/>
              </a:rPr>
              <a:t>two</a:t>
            </a:r>
            <a:r>
              <a:rPr lang="sl-SI" sz="1600" dirty="0" smtClean="0">
                <a:latin typeface="Amnesty Trade Gothic" panose="020B0503040303020004" pitchFamily="34" charset="-18"/>
              </a:rPr>
              <a:t> </a:t>
            </a:r>
            <a:r>
              <a:rPr lang="sl-SI" sz="1600" dirty="0" err="1" smtClean="0">
                <a:latin typeface="Amnesty Trade Gothic" panose="020B0503040303020004" pitchFamily="34" charset="-18"/>
              </a:rPr>
              <a:t>companies</a:t>
            </a:r>
            <a:r>
              <a:rPr lang="sl-SI" sz="1600" dirty="0" smtClean="0">
                <a:latin typeface="Amnesty Trade Gothic" panose="020B0503040303020004" pitchFamily="34" charset="-18"/>
              </a:rPr>
              <a:t> </a:t>
            </a:r>
            <a:r>
              <a:rPr lang="en-US" sz="1600" dirty="0" smtClean="0">
                <a:latin typeface="Amnesty Trade Gothic" panose="020B0503040303020004" pitchFamily="34" charset="-18"/>
              </a:rPr>
              <a:t>seeking </a:t>
            </a:r>
            <a:r>
              <a:rPr lang="en-US" sz="1600" dirty="0">
                <a:latin typeface="Amnesty Trade Gothic" panose="020B0503040303020004" pitchFamily="34" charset="-18"/>
              </a:rPr>
              <a:t>restoration of land. </a:t>
            </a:r>
            <a:r>
              <a:rPr lang="en-US" sz="1600" dirty="0" err="1" smtClean="0">
                <a:latin typeface="Amnesty Trade Gothic" panose="020B0503040303020004" pitchFamily="34" charset="-18"/>
              </a:rPr>
              <a:t>Pavitri</a:t>
            </a:r>
            <a:r>
              <a:rPr lang="en-US" sz="1600" dirty="0" smtClean="0">
                <a:latin typeface="Amnesty Trade Gothic" panose="020B0503040303020004" pitchFamily="34" charset="-18"/>
              </a:rPr>
              <a:t> </a:t>
            </a:r>
            <a:r>
              <a:rPr lang="sl-SI" sz="1600" dirty="0" err="1">
                <a:latin typeface="Amnesty Trade Gothic" panose="020B0503040303020004" pitchFamily="34" charset="-18"/>
              </a:rPr>
              <a:t>also</a:t>
            </a:r>
            <a:r>
              <a:rPr lang="sl-SI" sz="1600" dirty="0">
                <a:latin typeface="Amnesty Trade Gothic" panose="020B0503040303020004" pitchFamily="34" charset="-18"/>
              </a:rPr>
              <a:t> </a:t>
            </a:r>
            <a:r>
              <a:rPr lang="en-US" sz="1600" dirty="0" err="1">
                <a:latin typeface="Amnesty Trade Gothic" panose="020B0503040303020004" pitchFamily="34" charset="-18"/>
              </a:rPr>
              <a:t>organised</a:t>
            </a:r>
            <a:r>
              <a:rPr lang="en-US" sz="1600" dirty="0">
                <a:latin typeface="Amnesty Trade Gothic" panose="020B0503040303020004" pitchFamily="34" charset="-18"/>
              </a:rPr>
              <a:t> the mass filing of 98 criminal complaints. </a:t>
            </a:r>
          </a:p>
          <a:p>
            <a:endParaRPr lang="sl-SI" sz="1600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mnesty Trade Gothic" panose="020B0503040303020004" pitchFamily="34" charset="-18"/>
              </a:rPr>
              <a:t>Local </a:t>
            </a:r>
            <a:r>
              <a:rPr lang="en-US" sz="1600" dirty="0">
                <a:latin typeface="Amnesty Trade Gothic" panose="020B0503040303020004" pitchFamily="34" charset="-18"/>
              </a:rPr>
              <a:t>police served notice to all complainants stating that their complaints would not be registered as First Information Reports (FIRs), the first step in a criminal investigation. The stated reason was that the villagers had already filed civil cases before the Sub Divisional Magistrate. </a:t>
            </a:r>
            <a:endParaRPr lang="sl-SI" sz="1600" dirty="0" smtClean="0">
              <a:latin typeface="Amnesty Trade Gothic" panose="020B0503040303020004" pitchFamily="34" charset="-18"/>
            </a:endParaRPr>
          </a:p>
          <a:p>
            <a:endParaRPr lang="sl-SI" sz="1600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mnesty Trade Gothic" panose="020B0503040303020004" pitchFamily="34" charset="-18"/>
              </a:rPr>
              <a:t>Pavitri</a:t>
            </a:r>
            <a:r>
              <a:rPr lang="en-US" sz="1600" dirty="0">
                <a:latin typeface="Amnesty Trade Gothic" panose="020B0503040303020004" pitchFamily="34" charset="-18"/>
              </a:rPr>
              <a:t> </a:t>
            </a:r>
            <a:r>
              <a:rPr lang="en-US" sz="1600" dirty="0" smtClean="0">
                <a:latin typeface="Amnesty Trade Gothic" panose="020B0503040303020004" pitchFamily="34" charset="-18"/>
              </a:rPr>
              <a:t>gave </a:t>
            </a:r>
            <a:r>
              <a:rPr lang="en-US" sz="1600" dirty="0">
                <a:latin typeface="Amnesty Trade Gothic" panose="020B0503040303020004" pitchFamily="34" charset="-18"/>
              </a:rPr>
              <a:t>her statement on the harassment she has faced. The inquiry is in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9920"/>
            <a:ext cx="111933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algn="ctr"/>
            <a:r>
              <a:rPr lang="sl-SI" b="1" dirty="0"/>
              <a:t>PAVITRI MANJHI, </a:t>
            </a:r>
            <a:r>
              <a:rPr lang="sl-SI" b="1" dirty="0" smtClean="0"/>
              <a:t>INDIA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 err="1" smtClean="0">
                <a:latin typeface="Amnesty Trade Gothic" panose="020B0503040303020004" pitchFamily="34" charset="-18"/>
              </a:rPr>
              <a:t>Important</a:t>
            </a:r>
            <a:r>
              <a:rPr lang="sl-SI" b="1" dirty="0" smtClean="0">
                <a:latin typeface="Amnesty Trade Gothic" panose="020B0503040303020004" pitchFamily="34" charset="-18"/>
              </a:rPr>
              <a:t>: </a:t>
            </a:r>
            <a:r>
              <a:rPr lang="en-US" dirty="0" smtClean="0">
                <a:latin typeface="Amnesty Trade Gothic" panose="020B0503040303020004" pitchFamily="34" charset="-18"/>
              </a:rPr>
              <a:t>avoid </a:t>
            </a:r>
            <a:r>
              <a:rPr lang="en-US" dirty="0">
                <a:latin typeface="Amnesty Trade Gothic" panose="020B0503040303020004" pitchFamily="34" charset="-18"/>
              </a:rPr>
              <a:t>religious cards, Bollywood references or Hindu religious imagery. </a:t>
            </a:r>
            <a:r>
              <a:rPr lang="en-US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22" y="404664"/>
            <a:ext cx="1166383" cy="150069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33" y="2564904"/>
            <a:ext cx="4986173" cy="365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196</Words>
  <Application>Microsoft Office PowerPoint</Application>
  <PresentationFormat>Diaprojekcija na zaslonu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30</cp:revision>
  <dcterms:modified xsi:type="dcterms:W3CDTF">2018-11-21T08:20:56Z</dcterms:modified>
</cp:coreProperties>
</file>